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14427D-1BED-460D-9C31-5EB21039730F}" v="4" dt="2022-02-25T02:38:52.0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rvine-Fortescue, Xander" userId="S::ai57@hw.ac.uk::9522f512-1141-4fe3-b05b-bce8bb982375" providerId="AD" clId="Web-{0514427D-1BED-460D-9C31-5EB21039730F}"/>
    <pc:docChg chg="addSld modSld">
      <pc:chgData name="Irvine-Fortescue, Xander" userId="S::ai57@hw.ac.uk::9522f512-1141-4fe3-b05b-bce8bb982375" providerId="AD" clId="Web-{0514427D-1BED-460D-9C31-5EB21039730F}" dt="2022-02-25T02:38:52.089" v="3" actId="1076"/>
      <pc:docMkLst>
        <pc:docMk/>
      </pc:docMkLst>
      <pc:sldChg chg="addSp delSp modSp new">
        <pc:chgData name="Irvine-Fortescue, Xander" userId="S::ai57@hw.ac.uk::9522f512-1141-4fe3-b05b-bce8bb982375" providerId="AD" clId="Web-{0514427D-1BED-460D-9C31-5EB21039730F}" dt="2022-02-25T02:38:52.089" v="3" actId="1076"/>
        <pc:sldMkLst>
          <pc:docMk/>
          <pc:sldMk cId="533733531" sldId="257"/>
        </pc:sldMkLst>
        <pc:spChg chg="del">
          <ac:chgData name="Irvine-Fortescue, Xander" userId="S::ai57@hw.ac.uk::9522f512-1141-4fe3-b05b-bce8bb982375" providerId="AD" clId="Web-{0514427D-1BED-460D-9C31-5EB21039730F}" dt="2022-02-25T02:38:31.901" v="1"/>
          <ac:spMkLst>
            <pc:docMk/>
            <pc:sldMk cId="533733531" sldId="257"/>
            <ac:spMk id="3" creationId="{D0EB1137-5B82-40B0-9A03-49C5ED89428E}"/>
          </ac:spMkLst>
        </pc:spChg>
        <pc:picChg chg="add mod ord">
          <ac:chgData name="Irvine-Fortescue, Xander" userId="S::ai57@hw.ac.uk::9522f512-1141-4fe3-b05b-bce8bb982375" providerId="AD" clId="Web-{0514427D-1BED-460D-9C31-5EB21039730F}" dt="2022-02-25T02:38:52.089" v="3" actId="1076"/>
          <ac:picMkLst>
            <pc:docMk/>
            <pc:sldMk cId="533733531" sldId="257"/>
            <ac:picMk id="4" creationId="{E483BE90-C84F-4B07-9D76-1392CE8F0B3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CBBC-38E9-481F-B439-A316EC1DA7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2CACC-A7D3-419B-A98A-1E1BD681DA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8F905-E13B-493B-9A2A-C451E5887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7BA1E-757B-4280-AC7D-BB0F1564F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62B2C-A43F-4BCF-8BF0-D957E0EBB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6576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9B34-99C8-45F2-A832-B161E3D2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9379B6-5AD0-4BD1-B1AD-5E30684FB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3E37F-48C8-4288-85D1-821FEC329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10DEB-09D9-4837-AFE6-98326E830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0C53D-96B0-4DA0-8B9C-29D1C4F06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819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15C16B-54D2-4BF8-854B-91405D5476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4AF511-83D1-4697-8C3F-01E587127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F1284-2542-4CEB-8CF2-192AA19EE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067E3-D6CE-440D-92B9-1C1143EE6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4AF85-D1D6-43FB-9529-085F003C3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2830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EC862-4C21-47CB-B162-BC23204E2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1CB5A-AD25-4BED-9BDF-FA6CD5744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4F4A0-4814-4870-B7AB-0BCD6BBD2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4CED2-B0D8-4660-A2BF-C55571062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5B0B8-59C9-409D-A043-5B088FE3D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233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F6186-47B8-4E03-B462-10745B48F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0583EB-C626-4CD9-9BC8-5A93F8414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03C2A-8EEF-4D7E-927A-8AEDC01D7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09DBD-23AB-4311-AB51-E8B81831A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D31E8-54E4-4E36-89AD-54618AB36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196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04A6-2280-4F2C-BB90-9E46D8A2C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8CDC8-0D4F-4181-A71D-AAAFFF101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2D8EC-A2AC-4C8E-A5EF-1F0C7B9C65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63CBB4-5868-49A4-8447-ADE493B38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813485-5570-412C-AECB-F92BC9F55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EC002-B031-404B-BCED-BE70D6B31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293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CD4A4-3CEF-4786-BAA2-1E2BFD1B9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4C655C-A325-444E-8D69-E843E78AB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35DDB-CB64-43C8-BED6-6905F3A60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E214C1-6F1A-485C-A566-962BEDBB50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CA10DD-12C8-4BDF-B923-1C7397DDFE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8BA049-1BA7-4CAC-AF4C-7F9E3D3FF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958FF7-146B-452B-A232-C06A08E43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F48E18-FAE0-4917-B183-B6A280C36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3612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87832-F91A-468D-B210-7E0023A2E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11CA5D-195A-4EF5-A1CF-10ED09C9A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BCFB60-238C-4FF2-8550-817219FC5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4A35A3-0C32-4670-89D5-DE6730784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4261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7F2969-5DBB-463C-86BC-C1E591F2E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DD4034-1B55-41E3-98B7-50DD818AF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F5E99-C72F-4897-B263-3C73AFA22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510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5FFBC-432D-4A25-B42E-BBCEAEC25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EA3C1-E119-4CE5-AD2C-35D4DB37B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009C46-8622-409C-ACCC-D9D632A64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3CAF5-600F-4083-80F5-4F0886A53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A6D67D-F506-4339-954F-09A519595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D447A-1D96-4815-8467-84F08CBFE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262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0D41D-0B25-4E79-8837-8322D015C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E5ADB5-DFAC-4DA5-953B-A4A377FBB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F2A96F-6BCE-41AA-BD48-424E0988E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AB122-6C48-4C7D-9EC9-ED73A1F89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3BF9C8-09B3-4340-9AA6-204E14CC3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65BD73-860B-42C3-80DF-626C813C4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8977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90FA1D-86CF-4C9B-A49F-2966FD140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86E78D-9449-4C35-9410-F13AB38F7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8AC10-B819-4119-8513-8199B86B4F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33A44-EE03-4401-8FD0-8E34D63FC33D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54BC5-F716-427E-AC28-007E297C5F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BE401-ADD6-4363-A373-F4AC37DEDF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8CC43-9A28-4BD5-AF3E-5E27DF672A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957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amazon.co.uk/dp/B07F7VJQL5/ref=as_li_ss_tl?dchild=1&amp;keywords=MG996R&amp;language=en_US&amp;sr=8-2&amp;linkCode=gs2&amp;linkId=1606554e57b8200eca1dfe2900b829c4&amp;tag=sbio20-21&amp;th=1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73BA9D-D8F7-4114-A21D-EED4677FDD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38" t="39784" r="70174" b="31090"/>
          <a:stretch/>
        </p:blipFill>
        <p:spPr>
          <a:xfrm rot="2747959">
            <a:off x="4537871" y="3594"/>
            <a:ext cx="1257300" cy="2952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50CB46-FC0C-4D44-B6C2-AADB9490C1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109" t="40000" r="62578" b="25000"/>
          <a:stretch/>
        </p:blipFill>
        <p:spPr>
          <a:xfrm>
            <a:off x="1763480" y="2413000"/>
            <a:ext cx="2352500" cy="22455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6A0C2E1-8412-4624-A525-69B9EE86A1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47" t="44851" r="67109" b="16667"/>
          <a:stretch/>
        </p:blipFill>
        <p:spPr>
          <a:xfrm>
            <a:off x="1763480" y="4479637"/>
            <a:ext cx="2898053" cy="21131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0E5DB0C-E941-4F69-A3D0-1B6B8DA523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578" t="23056" r="64766" b="19360"/>
          <a:stretch/>
        </p:blipFill>
        <p:spPr>
          <a:xfrm rot="2075266">
            <a:off x="8839199" y="1743445"/>
            <a:ext cx="1543050" cy="197456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6D252AB-5D11-4444-B02E-655119DCF844}"/>
              </a:ext>
            </a:extLst>
          </p:cNvPr>
          <p:cNvSpPr txBox="1"/>
          <p:nvPr/>
        </p:nvSpPr>
        <p:spPr>
          <a:xfrm>
            <a:off x="7096602" y="4727704"/>
            <a:ext cx="3799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Requires Servo? Or pre made gripper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A99F601-9BD0-4462-9F12-0B7B796F6B4E}"/>
              </a:ext>
            </a:extLst>
          </p:cNvPr>
          <p:cNvCxnSpPr>
            <a:cxnSpLocks/>
          </p:cNvCxnSpPr>
          <p:nvPr/>
        </p:nvCxnSpPr>
        <p:spPr>
          <a:xfrm flipV="1">
            <a:off x="9428861" y="2217850"/>
            <a:ext cx="354913" cy="2509854"/>
          </a:xfrm>
          <a:prstGeom prst="straightConnector1">
            <a:avLst/>
          </a:prstGeom>
          <a:ln w="698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DC77C9A-6A06-4D24-9D6F-8EDD0548CB82}"/>
              </a:ext>
            </a:extLst>
          </p:cNvPr>
          <p:cNvSpPr txBox="1"/>
          <p:nvPr/>
        </p:nvSpPr>
        <p:spPr>
          <a:xfrm>
            <a:off x="4805137" y="5220124"/>
            <a:ext cx="721995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Possible Servos</a:t>
            </a:r>
          </a:p>
          <a:p>
            <a:r>
              <a:rPr lang="en-GB" dirty="0">
                <a:hlinkClick r:id="rId6"/>
              </a:rPr>
              <a:t>https://www.amazon.co.uk/dp/B07F7VJQL5/ref=as_li_ss_tl?dchild=1&amp;keywords=MG996R&amp;language=en_US&amp;sr=8-2&amp;linkCode=gs2&amp;linkId=1606554e57b8200eca1dfe2900b829c4&amp;tag=sbio20-21&amp;th=1</a:t>
            </a:r>
            <a:r>
              <a:rPr lang="en-GB" dirty="0"/>
              <a:t>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17AEC5D-7E59-478E-AFA5-6A4C1635923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125" t="19278" r="67772" b="12126"/>
          <a:stretch/>
        </p:blipFill>
        <p:spPr>
          <a:xfrm rot="17542701">
            <a:off x="7367015" y="156815"/>
            <a:ext cx="1049994" cy="222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849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15268-2472-46DA-ABA9-368EA7B55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483BE90-C84F-4B07-9D76-1392CE8F0B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5692" y="684640"/>
            <a:ext cx="7326923" cy="5490307"/>
          </a:xfrm>
        </p:spPr>
      </p:pic>
    </p:spTree>
    <p:extLst>
      <p:ext uri="{BB962C8B-B14F-4D97-AF65-F5344CB8AC3E}">
        <p14:creationId xmlns:p14="http://schemas.microsoft.com/office/powerpoint/2010/main" val="533733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9B6270556FE44999FA924DEAAE3A51" ma:contentTypeVersion="10" ma:contentTypeDescription="Create a new document." ma:contentTypeScope="" ma:versionID="aac935320a9eb578aae0bb86af44efff">
  <xsd:schema xmlns:xsd="http://www.w3.org/2001/XMLSchema" xmlns:xs="http://www.w3.org/2001/XMLSchema" xmlns:p="http://schemas.microsoft.com/office/2006/metadata/properties" xmlns:ns2="356a8df0-3ddb-4268-8de9-1764e474df92" targetNamespace="http://schemas.microsoft.com/office/2006/metadata/properties" ma:root="true" ma:fieldsID="c708918d3e3d85973efcde06b91ba71c" ns2:_="">
    <xsd:import namespace="356a8df0-3ddb-4268-8de9-1764e474df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6a8df0-3ddb-4268-8de9-1764e474df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C83B278-1C2B-414C-9E22-461A6759051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73CB4C7-419C-4D57-A67F-AB3C4C955379}"/>
</file>

<file path=customXml/itemProps3.xml><?xml version="1.0" encoding="utf-8"?>
<ds:datastoreItem xmlns:ds="http://schemas.openxmlformats.org/officeDocument/2006/customXml" ds:itemID="{DD21FB78-BDAB-4790-9949-511E4BE940E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66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Irvine-Fortescue, Xander</dc:creator>
  <cp:lastModifiedBy>Irvine-Fortescue, Xander</cp:lastModifiedBy>
  <cp:revision>6</cp:revision>
  <dcterms:created xsi:type="dcterms:W3CDTF">2022-02-01T14:29:50Z</dcterms:created>
  <dcterms:modified xsi:type="dcterms:W3CDTF">2022-02-25T02:39:00Z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0x0101003B9B6270556FE44999FA924DEAAE3A51</vt:lpwstr>
  </property>
</Properties>
</file>

<file path=docProps/thumbnail.jpeg>
</file>